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753600" cy="73152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ochocib Script Latin Pro" panose="02000503000000020003" pitchFamily="2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 autoAdjust="0"/>
    <p:restoredTop sz="94637" autoAdjust="0"/>
  </p:normalViewPr>
  <p:slideViewPr>
    <p:cSldViewPr>
      <p:cViewPr varScale="1">
        <p:scale>
          <a:sx n="88" d="100"/>
          <a:sy n="88" d="100"/>
        </p:scale>
        <p:origin x="190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791200" y="925108"/>
            <a:ext cx="3025065" cy="3727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079"/>
              </a:lnSpc>
            </a:pPr>
            <a:r>
              <a:rPr lang="en-US" sz="2199" dirty="0" err="1">
                <a:solidFill>
                  <a:srgbClr val="000000"/>
                </a:solidFill>
                <a:ea typeface="Noto Sans Regular"/>
              </a:rPr>
              <a:t>講師名やブランド名</a:t>
            </a:r>
            <a:endParaRPr lang="en-US" sz="2199" dirty="0">
              <a:solidFill>
                <a:srgbClr val="000000"/>
              </a:solidFill>
              <a:ea typeface="Noto Sans Regular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372201" y="2493106"/>
            <a:ext cx="5186839" cy="824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8"/>
              </a:lnSpc>
            </a:pPr>
            <a:r>
              <a:rPr lang="en-US" sz="5105" dirty="0" err="1">
                <a:solidFill>
                  <a:srgbClr val="000000"/>
                </a:solidFill>
                <a:latin typeface="+mj-ea"/>
                <a:ea typeface="+mj-ea"/>
              </a:rPr>
              <a:t>レッスンタイトル</a:t>
            </a:r>
            <a:endParaRPr lang="en-US" sz="5105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880017" y="3581400"/>
            <a:ext cx="4171206" cy="662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8"/>
              </a:lnSpc>
            </a:pPr>
            <a:r>
              <a:rPr lang="en-US" sz="4105" dirty="0">
                <a:solidFill>
                  <a:srgbClr val="000000"/>
                </a:solidFill>
                <a:latin typeface="+mj-ea"/>
                <a:ea typeface="+mj-ea"/>
              </a:rPr>
              <a:t>〜</a:t>
            </a:r>
            <a:r>
              <a:rPr lang="en-US" sz="4105" dirty="0" err="1">
                <a:solidFill>
                  <a:srgbClr val="000000"/>
                </a:solidFill>
                <a:latin typeface="+mj-ea"/>
                <a:ea typeface="+mj-ea"/>
              </a:rPr>
              <a:t>サブタイトル</a:t>
            </a:r>
            <a:r>
              <a:rPr lang="en-US" sz="4105" dirty="0">
                <a:solidFill>
                  <a:srgbClr val="000000"/>
                </a:solidFill>
                <a:latin typeface="+mj-ea"/>
                <a:ea typeface="+mj-ea"/>
              </a:rPr>
              <a:t>〜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63961" y="873921"/>
            <a:ext cx="4825677" cy="5218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 dirty="0" err="1">
                <a:solidFill>
                  <a:srgbClr val="000000"/>
                </a:solidFill>
                <a:latin typeface="+mn-ea"/>
              </a:rPr>
              <a:t>ビューティーアドバイス</a:t>
            </a:r>
            <a:endParaRPr lang="en-US" sz="3199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7200" y="1981200"/>
            <a:ext cx="2743200" cy="3593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 dirty="0" err="1">
                <a:solidFill>
                  <a:srgbClr val="000000"/>
                </a:solidFill>
                <a:latin typeface="+mn-ea"/>
              </a:rPr>
              <a:t>今日からできること</a:t>
            </a:r>
            <a:endParaRPr lang="en-US" sz="2199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57200" y="4343400"/>
            <a:ext cx="2743200" cy="3593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+mn-ea"/>
              </a:rPr>
              <a:t>継続して欲しいこと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5017" y="432261"/>
            <a:ext cx="9165787" cy="64805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31520" y="3315072"/>
            <a:ext cx="8290560" cy="591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7"/>
              </a:lnSpc>
            </a:pPr>
            <a:r>
              <a:rPr lang="en-US" sz="3626">
                <a:solidFill>
                  <a:srgbClr val="000000"/>
                </a:solidFill>
                <a:latin typeface="+mn-ea"/>
              </a:rPr>
              <a:t>本日はご参加ありがとうございました！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261940" y="1513927"/>
            <a:ext cx="3229719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45"/>
              </a:lnSpc>
              <a:spcBef>
                <a:spcPct val="0"/>
              </a:spcBef>
            </a:pPr>
            <a:r>
              <a:rPr lang="en-US" sz="6318" dirty="0">
                <a:solidFill>
                  <a:srgbClr val="A6A6A6"/>
                </a:solidFill>
                <a:latin typeface="Cochocib Script Latin Pro" panose="02000503000000020003" pitchFamily="2" charset="0"/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3411" y="1534687"/>
            <a:ext cx="1865376" cy="1865376"/>
            <a:chOff x="0" y="0"/>
            <a:chExt cx="2487168" cy="248716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487168" cy="2487168"/>
              <a:chOff x="0" y="0"/>
              <a:chExt cx="6350000" cy="6350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B418B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803351" y="935185"/>
              <a:ext cx="880467" cy="535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9"/>
                </a:lnSpc>
              </a:pPr>
              <a:r>
                <a:rPr lang="en-US" sz="2000" dirty="0" err="1">
                  <a:solidFill>
                    <a:srgbClr val="FFFFFF"/>
                  </a:solidFill>
                  <a:latin typeface="+mn-ea"/>
                </a:rPr>
                <a:t>写真</a:t>
              </a:r>
              <a:endParaRPr lang="en-US" sz="2000" dirty="0">
                <a:solidFill>
                  <a:srgbClr val="FFFFFF"/>
                </a:solidFill>
                <a:latin typeface="+mn-ea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3059" y="4023495"/>
            <a:ext cx="2926080" cy="292608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59436" y="655320"/>
            <a:ext cx="2173326" cy="666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89"/>
              </a:lnSpc>
            </a:pPr>
            <a:r>
              <a:rPr lang="en-US" sz="3200" dirty="0" err="1">
                <a:solidFill>
                  <a:srgbClr val="000000"/>
                </a:solidFill>
                <a:latin typeface="+mn-ea"/>
              </a:rPr>
              <a:t>自己紹介</a:t>
            </a:r>
            <a:endParaRPr lang="en-US" sz="32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872038" y="3324542"/>
            <a:ext cx="9525" cy="589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944304" y="4499466"/>
            <a:ext cx="2403590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 dirty="0" err="1">
                <a:solidFill>
                  <a:srgbClr val="000000"/>
                </a:solidFill>
                <a:latin typeface="+mn-ea"/>
              </a:rPr>
              <a:t>職歴や資格など</a:t>
            </a:r>
            <a:endParaRPr lang="en-US" sz="2199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44304" y="3541712"/>
            <a:ext cx="2403590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 dirty="0" err="1">
                <a:solidFill>
                  <a:srgbClr val="000000"/>
                </a:solidFill>
                <a:latin typeface="+mn-ea"/>
              </a:rPr>
              <a:t>名前</a:t>
            </a:r>
            <a:endParaRPr lang="en-US" sz="2199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872038" y="1018816"/>
            <a:ext cx="3822126" cy="11674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74979" lvl="1" indent="-237490">
              <a:lnSpc>
                <a:spcPts val="3079"/>
              </a:lnSpc>
              <a:buFont typeface="Arial"/>
              <a:buChar char="•"/>
            </a:pPr>
            <a:r>
              <a:rPr lang="en-US" sz="2199" dirty="0" err="1">
                <a:solidFill>
                  <a:srgbClr val="000000"/>
                </a:solidFill>
                <a:latin typeface="+mn-ea"/>
              </a:rPr>
              <a:t>日ごろの活動</a:t>
            </a:r>
            <a:endParaRPr lang="en-US" sz="2199" dirty="0">
              <a:solidFill>
                <a:srgbClr val="000000"/>
              </a:solidFill>
              <a:latin typeface="+mn-ea"/>
            </a:endParaRPr>
          </a:p>
          <a:p>
            <a:pPr marL="474979" lvl="1" indent="-237490">
              <a:lnSpc>
                <a:spcPts val="3079"/>
              </a:lnSpc>
              <a:buFont typeface="Arial"/>
              <a:buChar char="•"/>
            </a:pPr>
            <a:r>
              <a:rPr lang="en-US" sz="2199" dirty="0" err="1">
                <a:solidFill>
                  <a:srgbClr val="000000"/>
                </a:solidFill>
                <a:latin typeface="+mn-ea"/>
              </a:rPr>
              <a:t>経歴</a:t>
            </a:r>
            <a:endParaRPr lang="en-US" sz="2199" dirty="0">
              <a:solidFill>
                <a:srgbClr val="000000"/>
              </a:solidFill>
              <a:latin typeface="+mn-ea"/>
            </a:endParaRPr>
          </a:p>
          <a:p>
            <a:pPr marL="474979" lvl="1" indent="-237490">
              <a:lnSpc>
                <a:spcPts val="3079"/>
              </a:lnSpc>
              <a:buFont typeface="Arial"/>
              <a:buChar char="•"/>
            </a:pPr>
            <a:r>
              <a:rPr lang="en-US" sz="2199" dirty="0" err="1">
                <a:solidFill>
                  <a:srgbClr val="000000"/>
                </a:solidFill>
                <a:latin typeface="+mn-ea"/>
              </a:rPr>
              <a:t>レッスンへの想いなど</a:t>
            </a:r>
            <a:endParaRPr lang="en-US" sz="2199" dirty="0">
              <a:solidFill>
                <a:srgbClr val="000000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98899" y="838200"/>
            <a:ext cx="3555802" cy="5407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000000"/>
                </a:solidFill>
                <a:latin typeface="+mn-ea"/>
              </a:rPr>
              <a:t>レッスンの目的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60815" y="937751"/>
            <a:ext cx="5031971" cy="528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000000"/>
                </a:solidFill>
                <a:latin typeface="+mn-ea"/>
              </a:rPr>
              <a:t>本日のレッスン構成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001444">
            <a:off x="7852702" y="905716"/>
            <a:ext cx="1083361" cy="108336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31520" y="1159423"/>
            <a:ext cx="6907857" cy="510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2800">
                <a:solidFill>
                  <a:srgbClr val="000000"/>
                </a:solidFill>
                <a:latin typeface="+mn-ea"/>
              </a:rPr>
              <a:t>今の状態をチェックしてみましょう！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93666" y="558572"/>
            <a:ext cx="8801997" cy="622331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8314" y="385463"/>
            <a:ext cx="8974795" cy="649924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570386" y="685800"/>
            <a:ext cx="2612827" cy="577081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 dirty="0">
                <a:solidFill>
                  <a:srgbClr val="DB418B"/>
                </a:solidFill>
                <a:latin typeface="Cochocib Script Latin Pro" panose="02000503000000020003" pitchFamily="2" charset="0"/>
                <a:ea typeface="HGMaruGothicMPRO" panose="020F0600000000000000" pitchFamily="34" charset="-128"/>
              </a:rPr>
              <a:t>Beauty Step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8314" y="385463"/>
            <a:ext cx="8974795" cy="649924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570386" y="685800"/>
            <a:ext cx="2612827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 dirty="0">
                <a:solidFill>
                  <a:srgbClr val="DB418B"/>
                </a:solidFill>
                <a:latin typeface="Cochocib Script Latin Pro" panose="02000503000000020003" pitchFamily="2" charset="0"/>
              </a:rPr>
              <a:t>Beauty Step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8314" y="385463"/>
            <a:ext cx="8974795" cy="649924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570386" y="685800"/>
            <a:ext cx="2612827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 dirty="0">
                <a:solidFill>
                  <a:srgbClr val="DB418B"/>
                </a:solidFill>
                <a:latin typeface="Cochocib Script Latin Pro" panose="02000503000000020003" pitchFamily="2" charset="0"/>
              </a:rPr>
              <a:t>Beauty Step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33</Words>
  <Application>Microsoft Macintosh PowerPoint</Application>
  <PresentationFormat>ユーザー設定</PresentationFormat>
  <Paragraphs>21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6" baseType="lpstr">
      <vt:lpstr>Cochocib Script Latin Pro</vt:lpstr>
      <vt:lpstr>Calibri</vt:lpstr>
      <vt:lpstr>Arial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レッスン資料テンプレート</dc:title>
  <cp:lastModifiedBy>HAA802</cp:lastModifiedBy>
  <cp:revision>2</cp:revision>
  <dcterms:created xsi:type="dcterms:W3CDTF">2006-08-16T00:00:00Z</dcterms:created>
  <dcterms:modified xsi:type="dcterms:W3CDTF">2022-05-09T12:56:25Z</dcterms:modified>
  <dc:identifier>DAFAKymYJhE</dc:identifier>
</cp:coreProperties>
</file>