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753600" cy="7315200"/>
  <p:notesSz cx="6858000" cy="9144000"/>
  <p:embeddedFontLst>
    <p:embeddedFont>
      <p:font typeface="Brittany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7" autoAdjust="0"/>
  </p:normalViewPr>
  <p:slideViewPr>
    <p:cSldViewPr>
      <p:cViewPr varScale="1">
        <p:scale>
          <a:sx n="88" d="100"/>
          <a:sy n="88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01814" y="925108"/>
            <a:ext cx="25144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dirty="0" err="1">
                <a:solidFill>
                  <a:srgbClr val="000000"/>
                </a:solidFill>
                <a:ea typeface="Noto Sans Regular"/>
              </a:rPr>
              <a:t>講師名やブランド名</a:t>
            </a:r>
            <a:endParaRPr lang="en-US" dirty="0">
              <a:solidFill>
                <a:srgbClr val="000000"/>
              </a:solidFill>
              <a:ea typeface="Noto Sans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2201" y="2493106"/>
            <a:ext cx="5186839" cy="87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8"/>
              </a:lnSpc>
            </a:pPr>
            <a:r>
              <a:rPr lang="en-US" sz="5105">
                <a:solidFill>
                  <a:srgbClr val="000000"/>
                </a:solidFill>
                <a:ea typeface="Noto Sans Regular"/>
              </a:rPr>
              <a:t>レッスンタイトル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80017" y="3581400"/>
            <a:ext cx="4171206" cy="69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8"/>
              </a:lnSpc>
            </a:pPr>
            <a:r>
              <a:rPr lang="en-US" sz="4105">
                <a:solidFill>
                  <a:srgbClr val="000000"/>
                </a:solidFill>
                <a:ea typeface="Noto Sans Regular"/>
              </a:rPr>
              <a:t>〜サブタイトル〜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5073" y="683895"/>
            <a:ext cx="4063454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〇〇さんの特徴とは</a:t>
            </a:r>
            <a:r>
              <a:rPr lang="en-US" sz="2800" dirty="0">
                <a:solidFill>
                  <a:srgbClr val="000000"/>
                </a:solidFill>
                <a:ea typeface="Noto Sans Regular"/>
              </a:rPr>
              <a:t>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5942" y="1415224"/>
            <a:ext cx="7541716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400" dirty="0">
                <a:solidFill>
                  <a:srgbClr val="868081"/>
                </a:solidFill>
                <a:ea typeface="Noto Sans Regular"/>
              </a:rPr>
              <a:t>（</a:t>
            </a:r>
            <a:r>
              <a:rPr lang="en-US" sz="2400" dirty="0" err="1">
                <a:solidFill>
                  <a:srgbClr val="868081"/>
                </a:solidFill>
                <a:ea typeface="Noto Sans Regular"/>
              </a:rPr>
              <a:t>レッスンのターゲットになる肌質や体質などの</a:t>
            </a:r>
            <a:endParaRPr lang="en-US" sz="2400" dirty="0">
              <a:solidFill>
                <a:srgbClr val="868081"/>
              </a:solidFill>
              <a:ea typeface="Noto Sans Regular"/>
            </a:endParaRPr>
          </a:p>
          <a:p>
            <a:pPr algn="ctr">
              <a:lnSpc>
                <a:spcPts val="3779"/>
              </a:lnSpc>
            </a:pPr>
            <a:r>
              <a:rPr lang="en-US" sz="2400" dirty="0" err="1">
                <a:solidFill>
                  <a:srgbClr val="868081"/>
                </a:solidFill>
                <a:ea typeface="Noto Sans Regular"/>
              </a:rPr>
              <a:t>特徴を箇条書きします</a:t>
            </a:r>
            <a:r>
              <a:rPr lang="en-US" sz="2400" dirty="0">
                <a:solidFill>
                  <a:srgbClr val="868081"/>
                </a:solidFill>
                <a:ea typeface="Noto Sans Regular"/>
              </a:rPr>
              <a:t>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772" y="1110865"/>
            <a:ext cx="4876056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〇〇することが最優先です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1448" y="2885728"/>
            <a:ext cx="3250704" cy="110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〇〇してみよう</a:t>
            </a:r>
            <a:r>
              <a:rPr lang="en-US" sz="2800" dirty="0">
                <a:solidFill>
                  <a:srgbClr val="000000"/>
                </a:solidFill>
                <a:ea typeface="Noto Sans Regular"/>
              </a:rPr>
              <a:t>！</a:t>
            </a:r>
          </a:p>
          <a:p>
            <a:pPr algn="ctr">
              <a:lnSpc>
                <a:spcPts val="4479"/>
              </a:lnSpc>
            </a:pPr>
            <a:r>
              <a:rPr lang="en-US" sz="2800" dirty="0">
                <a:solidFill>
                  <a:srgbClr val="868081"/>
                </a:solidFill>
                <a:ea typeface="Noto Sans Regular"/>
              </a:rPr>
              <a:t>（</a:t>
            </a:r>
            <a:r>
              <a:rPr lang="en-US" sz="2800" dirty="0" err="1">
                <a:solidFill>
                  <a:srgbClr val="868081"/>
                </a:solidFill>
                <a:ea typeface="Noto Sans Regular"/>
              </a:rPr>
              <a:t>実践やワーク</a:t>
            </a:r>
            <a:r>
              <a:rPr lang="en-US" sz="2800" dirty="0">
                <a:solidFill>
                  <a:srgbClr val="868081"/>
                </a:solidFill>
                <a:ea typeface="Noto Sans Regular"/>
              </a:rPr>
              <a:t>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5547" y="683895"/>
            <a:ext cx="5282505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〇〇の効果を高めるポイント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9246" y="683895"/>
            <a:ext cx="6095107" cy="110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〇〇の選び方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  <a:p>
            <a:pPr algn="ctr">
              <a:lnSpc>
                <a:spcPts val="4479"/>
              </a:lnSpc>
            </a:pPr>
            <a:r>
              <a:rPr lang="en-US" sz="2800" dirty="0">
                <a:solidFill>
                  <a:srgbClr val="868081"/>
                </a:solidFill>
                <a:ea typeface="Noto Sans Regular"/>
              </a:rPr>
              <a:t>（</a:t>
            </a:r>
            <a:r>
              <a:rPr lang="en-US" sz="2800" dirty="0" err="1">
                <a:solidFill>
                  <a:srgbClr val="868081"/>
                </a:solidFill>
                <a:ea typeface="Noto Sans Regular"/>
              </a:rPr>
              <a:t>商品や正しい方法などの提案</a:t>
            </a:r>
            <a:r>
              <a:rPr lang="en-US" sz="2800" dirty="0">
                <a:solidFill>
                  <a:srgbClr val="868081"/>
                </a:solidFill>
                <a:ea typeface="Noto Sans Regular"/>
              </a:rPr>
              <a:t>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1922" y="683895"/>
            <a:ext cx="4469755" cy="110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なぜ〇〇が必要なのか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  <a:p>
            <a:pPr algn="ctr">
              <a:lnSpc>
                <a:spcPts val="4479"/>
              </a:lnSpc>
            </a:pPr>
            <a:r>
              <a:rPr lang="en-US" sz="2800" dirty="0">
                <a:solidFill>
                  <a:srgbClr val="868081"/>
                </a:solidFill>
                <a:ea typeface="Noto Sans Regular"/>
              </a:rPr>
              <a:t>（</a:t>
            </a:r>
            <a:r>
              <a:rPr lang="en-US" sz="2800" dirty="0" err="1">
                <a:solidFill>
                  <a:srgbClr val="868081"/>
                </a:solidFill>
                <a:ea typeface="Noto Sans Regular"/>
              </a:rPr>
              <a:t>全ページの解説など</a:t>
            </a:r>
            <a:r>
              <a:rPr lang="en-US" sz="2800" dirty="0">
                <a:solidFill>
                  <a:srgbClr val="868081"/>
                </a:solidFill>
                <a:ea typeface="Noto Sans Regular"/>
              </a:rPr>
              <a:t>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772" y="683895"/>
            <a:ext cx="4876056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レッスンのまとめや解決策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1922" y="915583"/>
            <a:ext cx="4469755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ビューティーアドバイス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81669" y="2503805"/>
            <a:ext cx="25144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 err="1">
                <a:solidFill>
                  <a:srgbClr val="000000"/>
                </a:solidFill>
                <a:ea typeface="Noto Sans Regular"/>
              </a:rPr>
              <a:t>今日からできること</a:t>
            </a:r>
            <a:endParaRPr lang="en-US" sz="2000" dirty="0">
              <a:solidFill>
                <a:srgbClr val="000000"/>
              </a:solidFill>
              <a:ea typeface="Noto Sans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1669" y="4383203"/>
            <a:ext cx="25144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ea typeface="Noto Sans Regular"/>
              </a:rPr>
              <a:t>継続して欲しいこと</a:t>
            </a:r>
            <a:endParaRPr lang="en-US" sz="2000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5017" y="432261"/>
            <a:ext cx="9165787" cy="64805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5073" y="915583"/>
            <a:ext cx="4063454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講師からのメッセージ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3411" y="1614764"/>
            <a:ext cx="1865376" cy="1865376"/>
            <a:chOff x="0" y="0"/>
            <a:chExt cx="2487168" cy="24871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87168" cy="2487168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03350" y="935185"/>
              <a:ext cx="880467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000" dirty="0" err="1">
                  <a:solidFill>
                    <a:srgbClr val="FFFFFF"/>
                  </a:solidFill>
                  <a:ea typeface="Noto Sans Regular"/>
                </a:rPr>
                <a:t>写真</a:t>
              </a:r>
              <a:endParaRPr lang="en-US" sz="2000" dirty="0">
                <a:solidFill>
                  <a:srgbClr val="FFFFFF"/>
                </a:solidFill>
                <a:ea typeface="Noto Sans Regular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3059" y="4077653"/>
            <a:ext cx="2926080" cy="29260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13405" y="674370"/>
            <a:ext cx="1665387" cy="554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3278">
                <a:solidFill>
                  <a:srgbClr val="000000"/>
                </a:solidFill>
                <a:ea typeface="Noto Sans Regular"/>
              </a:rPr>
              <a:t>自己紹介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2038" y="3324542"/>
            <a:ext cx="952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944304" y="4499466"/>
            <a:ext cx="240359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ea typeface="Noto Sans Regular"/>
              </a:rPr>
              <a:t>職歴や資格など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4304" y="3541712"/>
            <a:ext cx="240359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ea typeface="Noto Sans Regular"/>
              </a:rPr>
              <a:t>名前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72038" y="1018816"/>
            <a:ext cx="326871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ea typeface="Noto Sans Regular"/>
              </a:rPr>
              <a:t>日ごろの活動</a:t>
            </a:r>
            <a:endParaRPr lang="en-US" dirty="0">
              <a:solidFill>
                <a:srgbClr val="000000"/>
              </a:solidFill>
              <a:ea typeface="Noto Sans Regular"/>
            </a:endParaRP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ea typeface="Noto Sans Regular"/>
              </a:rPr>
              <a:t>経歴</a:t>
            </a:r>
            <a:endParaRPr lang="en-US" dirty="0">
              <a:solidFill>
                <a:srgbClr val="000000"/>
              </a:solidFill>
              <a:ea typeface="Noto Sans Regular"/>
            </a:endParaRP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ea typeface="Noto Sans Regular"/>
              </a:rPr>
              <a:t>レッスンへの想いなど</a:t>
            </a:r>
            <a:endParaRPr lang="en-US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3315072"/>
            <a:ext cx="8290560" cy="618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sz="3626">
                <a:solidFill>
                  <a:srgbClr val="000000"/>
                </a:solidFill>
                <a:ea typeface="Noto Sans Regular"/>
              </a:rPr>
              <a:t>本日はご参加ありがとうございました！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61940" y="1513927"/>
            <a:ext cx="3229719" cy="106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5"/>
              </a:lnSpc>
              <a:spcBef>
                <a:spcPct val="0"/>
              </a:spcBef>
            </a:pPr>
            <a:r>
              <a:rPr lang="en-US" sz="6318" dirty="0">
                <a:solidFill>
                  <a:srgbClr val="A6A6A6"/>
                </a:solidFill>
                <a:latin typeface="Brittany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54598" y="1070754"/>
            <a:ext cx="2844403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レッスンの目的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0815" y="2873349"/>
            <a:ext cx="5031971" cy="110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〇〇の効果とは</a:t>
            </a:r>
            <a:r>
              <a:rPr lang="en-US" sz="2800" dirty="0">
                <a:solidFill>
                  <a:srgbClr val="000000"/>
                </a:solidFill>
                <a:ea typeface="Noto Sans Regular"/>
              </a:rPr>
              <a:t>？</a:t>
            </a:r>
          </a:p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〇〇で叶うこと</a:t>
            </a:r>
            <a:endParaRPr lang="en-US" sz="2800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96439" y="445770"/>
            <a:ext cx="2029443" cy="20294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9944" y="3106420"/>
            <a:ext cx="4206495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ea typeface="Noto Sans Regular"/>
              </a:rPr>
              <a:t>〇〇を取り入れると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ea typeface="Noto Sans Regular"/>
              </a:rPr>
              <a:t>こんな効果があります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92637" y="445770"/>
            <a:ext cx="2029443" cy="20294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96439" y="2677795"/>
            <a:ext cx="2029443" cy="202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92637" y="2677795"/>
            <a:ext cx="2029443" cy="2029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96439" y="5000007"/>
            <a:ext cx="2029443" cy="2029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92637" y="5000007"/>
            <a:ext cx="2029443" cy="2029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76800" y="1087746"/>
            <a:ext cx="139690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 err="1">
                <a:solidFill>
                  <a:srgbClr val="000000"/>
                </a:solidFill>
                <a:ea typeface="Noto Sans Regular"/>
              </a:rPr>
              <a:t>〇〇になる</a:t>
            </a:r>
            <a:endParaRPr lang="en-US" sz="2000" dirty="0">
              <a:solidFill>
                <a:srgbClr val="000000"/>
              </a:solidFill>
              <a:ea typeface="Noto Sans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08908" y="1064569"/>
            <a:ext cx="139690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>
                <a:solidFill>
                  <a:srgbClr val="000000"/>
                </a:solidFill>
                <a:ea typeface="Noto Sans Regular"/>
              </a:rPr>
              <a:t>〇〇になる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12710" y="3372802"/>
            <a:ext cx="139690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>
                <a:solidFill>
                  <a:srgbClr val="000000"/>
                </a:solidFill>
                <a:ea typeface="Noto Sans Regular"/>
              </a:rPr>
              <a:t>〇〇になる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8908" y="3372802"/>
            <a:ext cx="139690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>
                <a:solidFill>
                  <a:srgbClr val="000000"/>
                </a:solidFill>
                <a:ea typeface="Noto Sans Regular"/>
              </a:rPr>
              <a:t>〇〇になる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12710" y="5809306"/>
            <a:ext cx="139690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>
                <a:solidFill>
                  <a:srgbClr val="000000"/>
                </a:solidFill>
                <a:ea typeface="Noto Sans Regular"/>
              </a:rPr>
              <a:t>〇〇になる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8908" y="5809306"/>
            <a:ext cx="139690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>
                <a:solidFill>
                  <a:srgbClr val="000000"/>
                </a:solidFill>
                <a:ea typeface="Noto Sans Regular"/>
              </a:rPr>
              <a:t>〇〇になる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1444">
            <a:off x="7852702" y="905716"/>
            <a:ext cx="1083361" cy="10833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1520" y="1159423"/>
            <a:ext cx="6907857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今の状態をチェックしてみましょう</a:t>
            </a:r>
            <a:r>
              <a:rPr lang="en-US" sz="2800" dirty="0">
                <a:solidFill>
                  <a:srgbClr val="000000"/>
                </a:solidFill>
                <a:ea typeface="Noto Sans Regular"/>
              </a:rPr>
              <a:t>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8074" y="1765851"/>
            <a:ext cx="9410763" cy="713486"/>
            <a:chOff x="0" y="0"/>
            <a:chExt cx="11430678" cy="8666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30677" cy="866628"/>
            </a:xfrm>
            <a:custGeom>
              <a:avLst/>
              <a:gdLst/>
              <a:ahLst/>
              <a:cxnLst/>
              <a:rect l="l" t="t" r="r" b="b"/>
              <a:pathLst>
                <a:path w="11430677" h="866628">
                  <a:moveTo>
                    <a:pt x="11306218" y="866628"/>
                  </a:moveTo>
                  <a:lnTo>
                    <a:pt x="124460" y="866628"/>
                  </a:lnTo>
                  <a:cubicBezTo>
                    <a:pt x="55880" y="866628"/>
                    <a:pt x="0" y="810748"/>
                    <a:pt x="0" y="7421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06218" y="0"/>
                  </a:lnTo>
                  <a:cubicBezTo>
                    <a:pt x="11374798" y="0"/>
                    <a:pt x="11430677" y="55880"/>
                    <a:pt x="11430677" y="124460"/>
                  </a:cubicBezTo>
                  <a:lnTo>
                    <a:pt x="11430677" y="742168"/>
                  </a:lnTo>
                  <a:cubicBezTo>
                    <a:pt x="11430677" y="810748"/>
                    <a:pt x="11374798" y="866628"/>
                    <a:pt x="11306218" y="866628"/>
                  </a:cubicBezTo>
                  <a:close/>
                </a:path>
              </a:pathLst>
            </a:custGeom>
            <a:solidFill>
              <a:srgbClr val="A6A6A6">
                <a:alpha val="14902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8074" y="6429952"/>
            <a:ext cx="9410763" cy="713486"/>
            <a:chOff x="0" y="0"/>
            <a:chExt cx="11430678" cy="8666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30677" cy="866628"/>
            </a:xfrm>
            <a:custGeom>
              <a:avLst/>
              <a:gdLst/>
              <a:ahLst/>
              <a:cxnLst/>
              <a:rect l="l" t="t" r="r" b="b"/>
              <a:pathLst>
                <a:path w="11430677" h="866628">
                  <a:moveTo>
                    <a:pt x="11306218" y="866628"/>
                  </a:moveTo>
                  <a:lnTo>
                    <a:pt x="124460" y="866628"/>
                  </a:lnTo>
                  <a:cubicBezTo>
                    <a:pt x="55880" y="866628"/>
                    <a:pt x="0" y="810748"/>
                    <a:pt x="0" y="7421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06218" y="0"/>
                  </a:lnTo>
                  <a:cubicBezTo>
                    <a:pt x="11374798" y="0"/>
                    <a:pt x="11430677" y="55880"/>
                    <a:pt x="11430677" y="124460"/>
                  </a:cubicBezTo>
                  <a:lnTo>
                    <a:pt x="11430677" y="742168"/>
                  </a:lnTo>
                  <a:cubicBezTo>
                    <a:pt x="11430677" y="810748"/>
                    <a:pt x="11374798" y="866628"/>
                    <a:pt x="11306218" y="866628"/>
                  </a:cubicBezTo>
                  <a:close/>
                </a:path>
              </a:pathLst>
            </a:custGeom>
            <a:solidFill>
              <a:srgbClr val="A6A6A6">
                <a:alpha val="15686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8829" y="3214619"/>
            <a:ext cx="3970841" cy="29781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76800" y="3386305"/>
            <a:ext cx="252832" cy="2528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51405" y="621425"/>
            <a:ext cx="8292855" cy="542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7"/>
              </a:lnSpc>
              <a:spcBef>
                <a:spcPct val="0"/>
              </a:spcBef>
            </a:pPr>
            <a:r>
              <a:rPr lang="en-US" sz="3019" spc="-96">
                <a:solidFill>
                  <a:srgbClr val="000000"/>
                </a:solidFill>
                <a:ea typeface="M+ Regular"/>
              </a:rPr>
              <a:t>チェックシート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56592" y="1147951"/>
            <a:ext cx="5882482" cy="349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1"/>
              </a:lnSpc>
              <a:spcBef>
                <a:spcPct val="0"/>
              </a:spcBef>
            </a:pPr>
            <a:r>
              <a:rPr lang="en-US" sz="1755" spc="52">
                <a:solidFill>
                  <a:srgbClr val="000000"/>
                </a:solidFill>
                <a:ea typeface="M+ Thin"/>
              </a:rPr>
              <a:t>今の状態を書き出して、振り返ってみましょう！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73223" y="219387"/>
            <a:ext cx="748106" cy="18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94"/>
              </a:lnSpc>
              <a:spcBef>
                <a:spcPct val="0"/>
              </a:spcBef>
            </a:pPr>
            <a:r>
              <a:rPr lang="en-US" sz="1067" spc="230">
                <a:solidFill>
                  <a:srgbClr val="000000"/>
                </a:solidFill>
                <a:ea typeface="M+ Regular Bold"/>
              </a:rPr>
              <a:t>名前：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25339" y="219387"/>
            <a:ext cx="718210" cy="18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4"/>
              </a:lnSpc>
              <a:spcBef>
                <a:spcPct val="0"/>
              </a:spcBef>
            </a:pPr>
            <a:r>
              <a:rPr lang="en-US" sz="1067" u="none" spc="230">
                <a:solidFill>
                  <a:srgbClr val="000000"/>
                </a:solidFill>
                <a:ea typeface="M+ Regular Bold"/>
              </a:rPr>
              <a:t>日付：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2776" y="1856116"/>
            <a:ext cx="1436421" cy="48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96"/>
              </a:lnSpc>
              <a:spcBef>
                <a:spcPct val="0"/>
              </a:spcBef>
            </a:pPr>
            <a:r>
              <a:rPr lang="en-US" sz="1354" dirty="0" err="1">
                <a:solidFill>
                  <a:srgbClr val="000000"/>
                </a:solidFill>
                <a:ea typeface="刻明朝"/>
              </a:rPr>
              <a:t>肌の全体的な悩みや気になるところ</a:t>
            </a:r>
            <a:endParaRPr lang="en-US" sz="1354" dirty="0">
              <a:solidFill>
                <a:srgbClr val="000000"/>
              </a:solidFill>
              <a:ea typeface="刻明朝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4488" y="6481011"/>
            <a:ext cx="1436421" cy="24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96"/>
              </a:lnSpc>
              <a:spcBef>
                <a:spcPct val="0"/>
              </a:spcBef>
            </a:pPr>
            <a:r>
              <a:rPr lang="en-US" sz="1354">
                <a:solidFill>
                  <a:srgbClr val="000000"/>
                </a:solidFill>
                <a:ea typeface="刻明朝"/>
              </a:rPr>
              <a:t>講師からのアドバイス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3956" y="2888181"/>
            <a:ext cx="2020033" cy="24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6"/>
              </a:lnSpc>
              <a:spcBef>
                <a:spcPct val="0"/>
              </a:spcBef>
            </a:pPr>
            <a:r>
              <a:rPr lang="en-US" sz="1354">
                <a:solidFill>
                  <a:srgbClr val="000000"/>
                </a:solidFill>
                <a:ea typeface="刻明朝"/>
              </a:rPr>
              <a:t>気になる部分にチェックしましょう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6887" y="2970402"/>
            <a:ext cx="3659451" cy="24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96"/>
              </a:lnSpc>
              <a:spcBef>
                <a:spcPct val="0"/>
              </a:spcBef>
            </a:pPr>
            <a:r>
              <a:rPr lang="en-US" sz="1354">
                <a:solidFill>
                  <a:srgbClr val="000000"/>
                </a:solidFill>
                <a:ea typeface="刻明朝"/>
              </a:rPr>
              <a:t>あなたの肌質は？　当てはまるものにチェックしましょう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76800" y="3786355"/>
            <a:ext cx="252832" cy="25283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76800" y="4205455"/>
            <a:ext cx="252832" cy="2528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76800" y="4596318"/>
            <a:ext cx="252832" cy="2528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76800" y="4996368"/>
            <a:ext cx="252832" cy="25283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97833" y="5424993"/>
            <a:ext cx="252832" cy="25283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97833" y="5839334"/>
            <a:ext cx="252832" cy="252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5547" y="683895"/>
            <a:ext cx="5282505" cy="110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>
                <a:solidFill>
                  <a:srgbClr val="000000"/>
                </a:solidFill>
                <a:ea typeface="Noto Sans Regular"/>
              </a:rPr>
              <a:t>５つ以上チェックがある人は</a:t>
            </a:r>
          </a:p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〇〇の可能性があります</a:t>
            </a:r>
            <a:r>
              <a:rPr lang="en-US" sz="2800" dirty="0">
                <a:solidFill>
                  <a:srgbClr val="000000"/>
                </a:solidFill>
                <a:ea typeface="Noto Sans Regular"/>
              </a:rPr>
              <a:t>！</a:t>
            </a:r>
            <a:endParaRPr lang="en-US" sz="3199" dirty="0">
              <a:solidFill>
                <a:srgbClr val="000000"/>
              </a:solidFill>
              <a:ea typeface="Noto Sans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223" y="683895"/>
            <a:ext cx="3657154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dirty="0" err="1">
                <a:solidFill>
                  <a:srgbClr val="000000"/>
                </a:solidFill>
                <a:ea typeface="Noto Sans Regular"/>
              </a:rPr>
              <a:t>理想的な状態とは</a:t>
            </a:r>
            <a:r>
              <a:rPr lang="en-US" sz="2800" dirty="0">
                <a:solidFill>
                  <a:srgbClr val="000000"/>
                </a:solidFill>
                <a:ea typeface="Noto Sans Regular"/>
              </a:rPr>
              <a:t>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91</Words>
  <Application>Microsoft Macintosh PowerPoint</Application>
  <PresentationFormat>ユーザー設定</PresentationFormat>
  <Paragraphs>51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Calibri</vt:lpstr>
      <vt:lpstr>Brittany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レッスン資料テンプレート</dc:title>
  <cp:lastModifiedBy>HAA802</cp:lastModifiedBy>
  <cp:revision>2</cp:revision>
  <dcterms:created xsi:type="dcterms:W3CDTF">2006-08-16T00:00:00Z</dcterms:created>
  <dcterms:modified xsi:type="dcterms:W3CDTF">2022-05-27T04:40:06Z</dcterms:modified>
  <dc:identifier>DAFAKymYJhE</dc:identifier>
</cp:coreProperties>
</file>